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F4905EE-124B-4CD8-BED5-DA788DEF136E}" type="datetimeFigureOut">
              <a:rPr lang="en-US" smtClean="0"/>
              <a:t>2/12/2015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197081-CA86-436D-B64E-22F437628F1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journaux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: la </a:t>
            </a:r>
            <a:r>
              <a:rPr lang="en-US" dirty="0" err="1" smtClean="0"/>
              <a:t>révision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556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876800"/>
            <a:ext cx="8183880" cy="1051560"/>
          </a:xfrm>
        </p:spPr>
        <p:txBody>
          <a:bodyPr/>
          <a:lstStyle/>
          <a:p>
            <a:r>
              <a:rPr lang="en-US" u="sng" dirty="0" smtClean="0"/>
              <a:t>Journal #1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400" b="1" dirty="0" err="1"/>
              <a:t>Réponds</a:t>
            </a:r>
            <a:r>
              <a:rPr lang="en-US" sz="3400" b="1" dirty="0"/>
              <a:t> aux questions </a:t>
            </a:r>
            <a:r>
              <a:rPr lang="en-US" sz="3400" b="1" dirty="0" err="1"/>
              <a:t>suivantes</a:t>
            </a:r>
            <a:r>
              <a:rPr lang="en-US" sz="3400" b="1" dirty="0"/>
              <a:t> </a:t>
            </a:r>
            <a:r>
              <a:rPr lang="en-US" sz="3400" b="1" dirty="0" err="1"/>
              <a:t>dans</a:t>
            </a:r>
            <a:r>
              <a:rPr lang="en-US" sz="3400" b="1" dirty="0"/>
              <a:t> </a:t>
            </a:r>
            <a:r>
              <a:rPr lang="en-US" sz="3400" b="1" dirty="0" err="1"/>
              <a:t>vos</a:t>
            </a:r>
            <a:r>
              <a:rPr lang="en-US" sz="3400" b="1" dirty="0"/>
              <a:t> </a:t>
            </a:r>
            <a:r>
              <a:rPr lang="en-US" sz="3400" b="1" dirty="0" err="1"/>
              <a:t>journaux</a:t>
            </a:r>
            <a:r>
              <a:rPr lang="en-US" sz="3400" b="1" dirty="0"/>
              <a:t>.</a:t>
            </a:r>
          </a:p>
          <a:p>
            <a:pPr marL="1028700" lvl="1" indent="-514350">
              <a:buFont typeface="+mj-lt"/>
              <a:buAutoNum type="arabicPeriod"/>
            </a:pPr>
            <a:r>
              <a:rPr lang="en-US" sz="2800" b="1" dirty="0" err="1" smtClean="0"/>
              <a:t>Quelle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est</a:t>
            </a:r>
            <a:r>
              <a:rPr lang="en-US" sz="2800" b="1" dirty="0" smtClean="0"/>
              <a:t> la date </a:t>
            </a:r>
            <a:r>
              <a:rPr lang="en-US" sz="2800" b="1" dirty="0" err="1" smtClean="0"/>
              <a:t>aujourd’hui</a:t>
            </a:r>
            <a:r>
              <a:rPr lang="en-US" sz="2800" b="1" dirty="0" smtClean="0"/>
              <a:t>?</a:t>
            </a:r>
          </a:p>
          <a:p>
            <a:pPr marL="1028700" lvl="1" indent="-514350">
              <a:buFont typeface="+mj-lt"/>
              <a:buAutoNum type="arabicPeriod"/>
            </a:pPr>
            <a:r>
              <a:rPr lang="en-US" sz="2800" b="1" dirty="0" smtClean="0"/>
              <a:t>Comment </a:t>
            </a:r>
            <a:r>
              <a:rPr lang="en-US" sz="2800" b="1" dirty="0" err="1" smtClean="0"/>
              <a:t>t’appelles-tu</a:t>
            </a:r>
            <a:r>
              <a:rPr lang="en-US" sz="2800" b="1" dirty="0" smtClean="0"/>
              <a:t>?</a:t>
            </a:r>
          </a:p>
          <a:p>
            <a:pPr marL="1028700" lvl="1" indent="-514350">
              <a:buFont typeface="+mj-lt"/>
              <a:buAutoNum type="arabicPeriod"/>
            </a:pPr>
            <a:r>
              <a:rPr lang="en-US" sz="2800" b="1" dirty="0" err="1" smtClean="0"/>
              <a:t>Quand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est</a:t>
            </a:r>
            <a:r>
              <a:rPr lang="en-US" sz="2800" b="1" dirty="0" smtClean="0"/>
              <a:t> ton </a:t>
            </a:r>
            <a:r>
              <a:rPr lang="en-US" sz="2800" b="1" dirty="0" err="1" smtClean="0"/>
              <a:t>anniversaire</a:t>
            </a:r>
            <a:r>
              <a:rPr lang="en-US" sz="2800" b="1" dirty="0" smtClean="0"/>
              <a:t>?</a:t>
            </a:r>
          </a:p>
          <a:p>
            <a:pPr marL="1028700" lvl="1" indent="-514350">
              <a:buFont typeface="+mj-lt"/>
              <a:buAutoNum type="arabicPeriod"/>
            </a:pPr>
            <a:r>
              <a:rPr lang="en-US" sz="2800" b="1" dirty="0" smtClean="0"/>
              <a:t>De </a:t>
            </a:r>
            <a:r>
              <a:rPr lang="en-US" sz="2800" b="1" dirty="0" err="1" smtClean="0"/>
              <a:t>quelle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couleur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sont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tes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yeux</a:t>
            </a:r>
            <a:r>
              <a:rPr lang="en-US" sz="2800" b="1" dirty="0" smtClean="0"/>
              <a:t> et </a:t>
            </a:r>
            <a:r>
              <a:rPr lang="en-US" sz="2800" b="1" dirty="0" err="1" smtClean="0"/>
              <a:t>tes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cheveux</a:t>
            </a:r>
            <a:r>
              <a:rPr lang="en-US" sz="2800" b="1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69425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257800"/>
            <a:ext cx="6934200" cy="6858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Journal #2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153400" cy="3733800"/>
          </a:xfrm>
        </p:spPr>
        <p:txBody>
          <a:bodyPr>
            <a:noAutofit/>
          </a:bodyPr>
          <a:lstStyle/>
          <a:p>
            <a:r>
              <a:rPr lang="en-US" sz="3400" b="1" dirty="0" err="1" smtClean="0"/>
              <a:t>Réponds</a:t>
            </a:r>
            <a:r>
              <a:rPr lang="en-US" sz="3400" b="1" dirty="0" smtClean="0"/>
              <a:t> aux questions </a:t>
            </a:r>
            <a:r>
              <a:rPr lang="en-US" sz="3400" b="1" dirty="0" err="1" smtClean="0"/>
              <a:t>suivantes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dans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vos</a:t>
            </a:r>
            <a:r>
              <a:rPr lang="en-US" sz="3400" b="1" dirty="0" smtClean="0"/>
              <a:t> </a:t>
            </a:r>
            <a:r>
              <a:rPr lang="en-US" sz="3400" b="1" dirty="0" err="1" smtClean="0"/>
              <a:t>journaux</a:t>
            </a:r>
            <a:r>
              <a:rPr lang="en-US" sz="3400" b="1" dirty="0" smtClean="0"/>
              <a:t>.</a:t>
            </a:r>
          </a:p>
          <a:p>
            <a:pPr marL="1028700" lvl="1" indent="-514350">
              <a:buFont typeface="+mj-lt"/>
              <a:buAutoNum type="arabicPeriod"/>
            </a:pPr>
            <a:r>
              <a:rPr lang="en-US" sz="2800" b="1" dirty="0" err="1" smtClean="0"/>
              <a:t>Quel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âge</a:t>
            </a:r>
            <a:r>
              <a:rPr lang="en-US" sz="2800" b="1" dirty="0" smtClean="0"/>
              <a:t> as-</a:t>
            </a:r>
            <a:r>
              <a:rPr lang="en-US" sz="2800" b="1" dirty="0" err="1" smtClean="0"/>
              <a:t>tu</a:t>
            </a:r>
            <a:r>
              <a:rPr lang="en-US" sz="2800" b="1" dirty="0" smtClean="0"/>
              <a:t>?</a:t>
            </a:r>
          </a:p>
          <a:p>
            <a:pPr marL="1028700" lvl="1" indent="-514350">
              <a:buFont typeface="+mj-lt"/>
              <a:buAutoNum type="arabicPeriod"/>
            </a:pPr>
            <a:r>
              <a:rPr lang="en-US" sz="2800" b="1" dirty="0" err="1" smtClean="0"/>
              <a:t>Combien</a:t>
            </a:r>
            <a:r>
              <a:rPr lang="en-US" sz="2800" b="1" dirty="0" smtClean="0"/>
              <a:t> de </a:t>
            </a:r>
            <a:r>
              <a:rPr lang="en-US" sz="2800" b="1" dirty="0" err="1" smtClean="0"/>
              <a:t>personnes</a:t>
            </a:r>
            <a:r>
              <a:rPr lang="en-US" sz="2800" b="1" dirty="0" smtClean="0"/>
              <a:t> y a-t-</a:t>
            </a:r>
            <a:r>
              <a:rPr lang="en-US" sz="2800" b="1" dirty="0" err="1" smtClean="0"/>
              <a:t>il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dans</a:t>
            </a:r>
            <a:r>
              <a:rPr lang="en-US" sz="2800" b="1" dirty="0" smtClean="0"/>
              <a:t> ta </a:t>
            </a:r>
            <a:r>
              <a:rPr lang="en-US" sz="2800" b="1" dirty="0" err="1" smtClean="0"/>
              <a:t>famille</a:t>
            </a:r>
            <a:r>
              <a:rPr lang="en-US" sz="2800" b="1" dirty="0" smtClean="0"/>
              <a:t>?</a:t>
            </a:r>
          </a:p>
          <a:p>
            <a:pPr marL="1028700" lvl="1" indent="-514350">
              <a:buFont typeface="+mj-lt"/>
              <a:buAutoNum type="arabicPeriod"/>
            </a:pPr>
            <a:r>
              <a:rPr lang="en-US" sz="2800" b="1" dirty="0" err="1" smtClean="0"/>
              <a:t>Est-ce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que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tu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aimes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l’éducation</a:t>
            </a:r>
            <a:r>
              <a:rPr lang="en-US" sz="2800" b="1" dirty="0" smtClean="0"/>
              <a:t> physique?</a:t>
            </a:r>
          </a:p>
          <a:p>
            <a:pPr marL="1028700" lvl="1" indent="-514350">
              <a:buFont typeface="+mj-lt"/>
              <a:buAutoNum type="arabicPeriod"/>
            </a:pPr>
            <a:r>
              <a:rPr lang="en-US" sz="2800" b="1" dirty="0" err="1" smtClean="0"/>
              <a:t>Manges-tu</a:t>
            </a:r>
            <a:r>
              <a:rPr lang="en-US" sz="2800" b="1" dirty="0" smtClean="0"/>
              <a:t> un sandwich pour le </a:t>
            </a:r>
            <a:r>
              <a:rPr lang="en-US" sz="2800" b="1" smtClean="0"/>
              <a:t>dîner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aujourd’hui</a:t>
            </a:r>
            <a:r>
              <a:rPr lang="en-US" sz="2800" b="1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7914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</TotalTime>
  <Words>80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Aspect</vt:lpstr>
      <vt:lpstr>Les journaux</vt:lpstr>
      <vt:lpstr>Journal #1</vt:lpstr>
      <vt:lpstr>Journal #2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journaux</dc:title>
  <dc:creator>Biega, Sarah</dc:creator>
  <cp:lastModifiedBy>Biega, Sarah</cp:lastModifiedBy>
  <cp:revision>4</cp:revision>
  <dcterms:created xsi:type="dcterms:W3CDTF">2015-02-12T18:36:39Z</dcterms:created>
  <dcterms:modified xsi:type="dcterms:W3CDTF">2015-02-12T18:42:10Z</dcterms:modified>
</cp:coreProperties>
</file>